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99" r:id="rId3"/>
    <p:sldId id="301" r:id="rId4"/>
    <p:sldId id="293" r:id="rId5"/>
    <p:sldId id="294" r:id="rId6"/>
    <p:sldId id="295" r:id="rId7"/>
    <p:sldId id="296" r:id="rId8"/>
    <p:sldId id="297" r:id="rId9"/>
    <p:sldId id="298" r:id="rId10"/>
    <p:sldId id="291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3834C2-1B22-4E26-838A-0A9234B5BD7B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E4E686-7F5D-4CF7-ACB4-62F43761C7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400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4E686-7F5D-4CF7-ACB4-62F43761C79C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561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174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27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4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28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860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340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803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457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847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68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857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7421-DC3A-452E-A9CA-949E190E0840}" type="datetimeFigureOut">
              <a:rPr lang="ar-IQ" smtClean="0"/>
              <a:t>29/07/1441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ABBC8-3D4B-4B7B-9078-3E57EBBA3A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637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Polymer Drug  Conjugates 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773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948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2306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Natural polymers: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1) Dextran: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Dextran is a complex, branched </a:t>
            </a:r>
            <a:r>
              <a:rPr lang="en-US" sz="3200" dirty="0" err="1" smtClean="0"/>
              <a:t>glucan</a:t>
            </a:r>
            <a:r>
              <a:rPr lang="en-US" sz="3200" dirty="0" smtClean="0"/>
              <a:t> (polysaccharide made of many glucose molecules) composed of chains of varying lengths (from 3 to 2000 </a:t>
            </a:r>
            <a:r>
              <a:rPr lang="en-US" sz="3200" dirty="0" err="1" smtClean="0"/>
              <a:t>kilodaltons</a:t>
            </a:r>
            <a:r>
              <a:rPr lang="en-US" sz="3200" dirty="0" smtClean="0"/>
              <a:t>)</a:t>
            </a:r>
            <a:endParaRPr lang="ar-IQ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27632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7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065"/>
            <a:ext cx="8280920" cy="58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79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7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628775"/>
            <a:ext cx="5267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61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2501"/>
            <a:ext cx="8203198" cy="61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5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352675"/>
            <a:ext cx="34861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7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3690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048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</Words>
  <Application>Microsoft Office PowerPoint</Application>
  <PresentationFormat>عرض على الشاشة (3:4)‏</PresentationFormat>
  <Paragraphs>4</Paragraphs>
  <Slides>10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Natural polymers: 1) Dextran:      Dextran is a complex, branched glucan (polysaccharide made of many glucose molecules) composed of chains of varying lengths (from 3 to 2000 kilodaltons)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HUSSAIN</cp:lastModifiedBy>
  <cp:revision>45</cp:revision>
  <dcterms:created xsi:type="dcterms:W3CDTF">2017-10-25T16:27:54Z</dcterms:created>
  <dcterms:modified xsi:type="dcterms:W3CDTF">2020-03-23T07:06:02Z</dcterms:modified>
</cp:coreProperties>
</file>